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58" r:id="rId6"/>
    <p:sldId id="259" r:id="rId7"/>
    <p:sldId id="265" r:id="rId8"/>
    <p:sldId id="266" r:id="rId9"/>
    <p:sldId id="269" r:id="rId10"/>
    <p:sldId id="270" r:id="rId11"/>
    <p:sldId id="271" r:id="rId12"/>
    <p:sldId id="274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BEB0C-AC3C-4E79-B3A9-9C8743A14EE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27B37-3BE4-4B10-9120-D91113474FD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УУД</a:t>
          </a:r>
          <a:endParaRPr lang="ru-RU" dirty="0"/>
        </a:p>
      </dgm:t>
    </dgm:pt>
    <dgm:pt modelId="{D39F8BB3-E456-48CD-BE38-ECD9620A66BB}" type="parTrans" cxnId="{64BB9D7D-D456-4F77-B84C-75449CA17423}">
      <dgm:prSet/>
      <dgm:spPr/>
      <dgm:t>
        <a:bodyPr/>
        <a:lstStyle/>
        <a:p>
          <a:endParaRPr lang="ru-RU"/>
        </a:p>
      </dgm:t>
    </dgm:pt>
    <dgm:pt modelId="{7E61163C-07CD-4F42-9364-3DBB35283298}" type="sibTrans" cxnId="{64BB9D7D-D456-4F77-B84C-75449CA17423}">
      <dgm:prSet/>
      <dgm:spPr/>
      <dgm:t>
        <a:bodyPr/>
        <a:lstStyle/>
        <a:p>
          <a:endParaRPr lang="ru-RU"/>
        </a:p>
      </dgm:t>
    </dgm:pt>
    <dgm:pt modelId="{E11F7813-2B96-41C5-AAB6-AA02991D6135}">
      <dgm:prSet phldrT="[Текст]" custT="1"/>
      <dgm:spPr/>
      <dgm:t>
        <a:bodyPr/>
        <a:lstStyle/>
        <a:p>
          <a:r>
            <a:rPr lang="ru-RU" sz="2800" dirty="0" smtClean="0"/>
            <a:t>личностные</a:t>
          </a:r>
          <a:endParaRPr lang="ru-RU" sz="2800" dirty="0"/>
        </a:p>
      </dgm:t>
    </dgm:pt>
    <dgm:pt modelId="{4E0AFA8F-B5F0-4195-80B3-4B74F712F6EE}" type="parTrans" cxnId="{5334AA83-DC70-497A-8A93-2E33B54FE60A}">
      <dgm:prSet/>
      <dgm:spPr/>
      <dgm:t>
        <a:bodyPr/>
        <a:lstStyle/>
        <a:p>
          <a:endParaRPr lang="ru-RU"/>
        </a:p>
      </dgm:t>
    </dgm:pt>
    <dgm:pt modelId="{2A9B1720-B647-43AF-8E6A-47C415E6F742}" type="sibTrans" cxnId="{5334AA83-DC70-497A-8A93-2E33B54FE60A}">
      <dgm:prSet/>
      <dgm:spPr/>
      <dgm:t>
        <a:bodyPr/>
        <a:lstStyle/>
        <a:p>
          <a:endParaRPr lang="ru-RU"/>
        </a:p>
      </dgm:t>
    </dgm:pt>
    <dgm:pt modelId="{DF836AF4-8134-4CF7-A4CE-73F4E38F3E28}">
      <dgm:prSet phldrT="[Текст]" custT="1"/>
      <dgm:spPr/>
      <dgm:t>
        <a:bodyPr/>
        <a:lstStyle/>
        <a:p>
          <a:r>
            <a:rPr lang="ru-RU" sz="2800" dirty="0" smtClean="0"/>
            <a:t>познавательные</a:t>
          </a:r>
          <a:endParaRPr lang="ru-RU" sz="2800" dirty="0"/>
        </a:p>
      </dgm:t>
    </dgm:pt>
    <dgm:pt modelId="{B57F7F3F-A7A6-43A8-A5E4-8DC2BCB31E23}" type="parTrans" cxnId="{BF757652-FC04-4676-8FCD-8CC1E3AB6602}">
      <dgm:prSet/>
      <dgm:spPr/>
      <dgm:t>
        <a:bodyPr/>
        <a:lstStyle/>
        <a:p>
          <a:endParaRPr lang="ru-RU"/>
        </a:p>
      </dgm:t>
    </dgm:pt>
    <dgm:pt modelId="{7F30E15B-9D27-4E1F-B45F-055CB3D8D406}" type="sibTrans" cxnId="{BF757652-FC04-4676-8FCD-8CC1E3AB6602}">
      <dgm:prSet/>
      <dgm:spPr/>
      <dgm:t>
        <a:bodyPr/>
        <a:lstStyle/>
        <a:p>
          <a:endParaRPr lang="ru-RU"/>
        </a:p>
      </dgm:t>
    </dgm:pt>
    <dgm:pt modelId="{44C66CD5-D123-4E37-A7AC-EA325CFE9503}">
      <dgm:prSet phldrT="[Текст]" custT="1"/>
      <dgm:spPr/>
      <dgm:t>
        <a:bodyPr/>
        <a:lstStyle/>
        <a:p>
          <a:r>
            <a:rPr lang="ru-RU" sz="2800" dirty="0" smtClean="0"/>
            <a:t>коммуникативные</a:t>
          </a:r>
          <a:endParaRPr lang="ru-RU" sz="2800" dirty="0"/>
        </a:p>
      </dgm:t>
    </dgm:pt>
    <dgm:pt modelId="{D52BFA15-05CD-43F5-AE00-93063B6CB406}" type="parTrans" cxnId="{EF9F348F-394C-45DD-B6C8-E65460B660EE}">
      <dgm:prSet/>
      <dgm:spPr/>
      <dgm:t>
        <a:bodyPr/>
        <a:lstStyle/>
        <a:p>
          <a:endParaRPr lang="ru-RU"/>
        </a:p>
      </dgm:t>
    </dgm:pt>
    <dgm:pt modelId="{FE45900E-42A9-4C65-819A-138B53889F21}" type="sibTrans" cxnId="{EF9F348F-394C-45DD-B6C8-E65460B660EE}">
      <dgm:prSet/>
      <dgm:spPr/>
      <dgm:t>
        <a:bodyPr/>
        <a:lstStyle/>
        <a:p>
          <a:endParaRPr lang="ru-RU"/>
        </a:p>
      </dgm:t>
    </dgm:pt>
    <dgm:pt modelId="{02C0E333-5CCE-402E-A204-C9AFCA3EE1E3}">
      <dgm:prSet phldrT="[Текст]" custT="1"/>
      <dgm:spPr/>
      <dgm:t>
        <a:bodyPr/>
        <a:lstStyle/>
        <a:p>
          <a:r>
            <a:rPr lang="ru-RU" sz="2800" dirty="0" smtClean="0"/>
            <a:t>регулятивные</a:t>
          </a:r>
          <a:endParaRPr lang="ru-RU" sz="2800" dirty="0"/>
        </a:p>
      </dgm:t>
    </dgm:pt>
    <dgm:pt modelId="{9A191F52-2111-471F-B978-E8B4AD8A8DEC}" type="parTrans" cxnId="{3489F32A-655F-442F-A7F7-CABAB17270D4}">
      <dgm:prSet/>
      <dgm:spPr/>
      <dgm:t>
        <a:bodyPr/>
        <a:lstStyle/>
        <a:p>
          <a:endParaRPr lang="ru-RU"/>
        </a:p>
      </dgm:t>
    </dgm:pt>
    <dgm:pt modelId="{49C0E61A-453F-4770-91C7-A101B824D24C}" type="sibTrans" cxnId="{3489F32A-655F-442F-A7F7-CABAB17270D4}">
      <dgm:prSet/>
      <dgm:spPr/>
      <dgm:t>
        <a:bodyPr/>
        <a:lstStyle/>
        <a:p>
          <a:endParaRPr lang="ru-RU"/>
        </a:p>
      </dgm:t>
    </dgm:pt>
    <dgm:pt modelId="{636A268E-DD4F-404A-A48E-74411138793C}" type="pres">
      <dgm:prSet presAssocID="{001BEB0C-AC3C-4E79-B3A9-9C8743A14E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8CD9E-560C-43A7-9F30-1BF8EBF86E6C}" type="pres">
      <dgm:prSet presAssocID="{72827B37-3BE4-4B10-9120-D91113474FD2}" presName="centerShape" presStyleLbl="node0" presStyleIdx="0" presStyleCnt="1" custScaleX="109428" custScaleY="109671" custLinFactNeighborX="-995" custLinFactNeighborY="541"/>
      <dgm:spPr/>
      <dgm:t>
        <a:bodyPr/>
        <a:lstStyle/>
        <a:p>
          <a:endParaRPr lang="ru-RU"/>
        </a:p>
      </dgm:t>
    </dgm:pt>
    <dgm:pt modelId="{1607D53D-F2FB-43D0-A011-695C023F155F}" type="pres">
      <dgm:prSet presAssocID="{E11F7813-2B96-41C5-AAB6-AA02991D6135}" presName="node" presStyleLbl="node1" presStyleIdx="0" presStyleCnt="4" custScaleX="17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3BF89-F449-4982-91D2-058D9E1757D7}" type="pres">
      <dgm:prSet presAssocID="{E11F7813-2B96-41C5-AAB6-AA02991D6135}" presName="dummy" presStyleCnt="0"/>
      <dgm:spPr/>
    </dgm:pt>
    <dgm:pt modelId="{8D7F4D52-51D9-411D-AD4F-9D72509E5CAF}" type="pres">
      <dgm:prSet presAssocID="{2A9B1720-B647-43AF-8E6A-47C415E6F74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09BB567-0B91-482E-A667-47662DA524C1}" type="pres">
      <dgm:prSet presAssocID="{DF836AF4-8134-4CF7-A4CE-73F4E38F3E28}" presName="node" presStyleLbl="node1" presStyleIdx="1" presStyleCnt="4" custScaleX="174462" custRadScaleRad="126280" custRadScaleInc="3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F3F54-1F0D-4990-9A34-2F985951F53E}" type="pres">
      <dgm:prSet presAssocID="{DF836AF4-8134-4CF7-A4CE-73F4E38F3E28}" presName="dummy" presStyleCnt="0"/>
      <dgm:spPr/>
    </dgm:pt>
    <dgm:pt modelId="{3FA52120-B296-4437-8466-7DADBBE1AB4E}" type="pres">
      <dgm:prSet presAssocID="{7F30E15B-9D27-4E1F-B45F-055CB3D8D40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BE768A1-888E-406C-B1FE-F224C40A20AC}" type="pres">
      <dgm:prSet presAssocID="{44C66CD5-D123-4E37-A7AC-EA325CFE9503}" presName="node" presStyleLbl="node1" presStyleIdx="2" presStyleCnt="4" custScaleX="20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F9E36-DEE2-4949-9F42-2A81B2F99591}" type="pres">
      <dgm:prSet presAssocID="{44C66CD5-D123-4E37-A7AC-EA325CFE9503}" presName="dummy" presStyleCnt="0"/>
      <dgm:spPr/>
    </dgm:pt>
    <dgm:pt modelId="{EFDFD6A8-A9D4-4F98-9D01-34545C246092}" type="pres">
      <dgm:prSet presAssocID="{FE45900E-42A9-4C65-819A-138B53889F2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31F53A7-0FD4-4394-8FBB-31DB853E2586}" type="pres">
      <dgm:prSet presAssocID="{02C0E333-5CCE-402E-A204-C9AFCA3EE1E3}" presName="node" presStyleLbl="node1" presStyleIdx="3" presStyleCnt="4" custScaleX="137425" custRadScaleRad="119120" custRadScaleInc="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D5A8C-C66A-436A-A0B4-219029CA0009}" type="pres">
      <dgm:prSet presAssocID="{02C0E333-5CCE-402E-A204-C9AFCA3EE1E3}" presName="dummy" presStyleCnt="0"/>
      <dgm:spPr/>
    </dgm:pt>
    <dgm:pt modelId="{79F1F60A-7F0D-4052-A53A-8AB3C9999C87}" type="pres">
      <dgm:prSet presAssocID="{49C0E61A-453F-4770-91C7-A101B824D24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2B31F93-1EDF-4776-AFA3-7B0B5718AD8B}" type="presOf" srcId="{49C0E61A-453F-4770-91C7-A101B824D24C}" destId="{79F1F60A-7F0D-4052-A53A-8AB3C9999C87}" srcOrd="0" destOrd="0" presId="urn:microsoft.com/office/officeart/2005/8/layout/radial6"/>
    <dgm:cxn modelId="{389ABA07-2295-4767-AA0B-22A620AD3F1D}" type="presOf" srcId="{44C66CD5-D123-4E37-A7AC-EA325CFE9503}" destId="{CBE768A1-888E-406C-B1FE-F224C40A20AC}" srcOrd="0" destOrd="0" presId="urn:microsoft.com/office/officeart/2005/8/layout/radial6"/>
    <dgm:cxn modelId="{5B2A6992-8FC5-41F0-B553-D42A8E2F3D5E}" type="presOf" srcId="{02C0E333-5CCE-402E-A204-C9AFCA3EE1E3}" destId="{031F53A7-0FD4-4394-8FBB-31DB853E2586}" srcOrd="0" destOrd="0" presId="urn:microsoft.com/office/officeart/2005/8/layout/radial6"/>
    <dgm:cxn modelId="{A0D01201-1134-4592-8297-F76A4B30672C}" type="presOf" srcId="{001BEB0C-AC3C-4E79-B3A9-9C8743A14EE1}" destId="{636A268E-DD4F-404A-A48E-74411138793C}" srcOrd="0" destOrd="0" presId="urn:microsoft.com/office/officeart/2005/8/layout/radial6"/>
    <dgm:cxn modelId="{EF9F348F-394C-45DD-B6C8-E65460B660EE}" srcId="{72827B37-3BE4-4B10-9120-D91113474FD2}" destId="{44C66CD5-D123-4E37-A7AC-EA325CFE9503}" srcOrd="2" destOrd="0" parTransId="{D52BFA15-05CD-43F5-AE00-93063B6CB406}" sibTransId="{FE45900E-42A9-4C65-819A-138B53889F21}"/>
    <dgm:cxn modelId="{09E06A95-2A46-42EA-BEA9-226ED775F10E}" type="presOf" srcId="{E11F7813-2B96-41C5-AAB6-AA02991D6135}" destId="{1607D53D-F2FB-43D0-A011-695C023F155F}" srcOrd="0" destOrd="0" presId="urn:microsoft.com/office/officeart/2005/8/layout/radial6"/>
    <dgm:cxn modelId="{2B05B893-EEF0-4150-8E18-6BCE3D8BCD71}" type="presOf" srcId="{7F30E15B-9D27-4E1F-B45F-055CB3D8D406}" destId="{3FA52120-B296-4437-8466-7DADBBE1AB4E}" srcOrd="0" destOrd="0" presId="urn:microsoft.com/office/officeart/2005/8/layout/radial6"/>
    <dgm:cxn modelId="{64BB9D7D-D456-4F77-B84C-75449CA17423}" srcId="{001BEB0C-AC3C-4E79-B3A9-9C8743A14EE1}" destId="{72827B37-3BE4-4B10-9120-D91113474FD2}" srcOrd="0" destOrd="0" parTransId="{D39F8BB3-E456-48CD-BE38-ECD9620A66BB}" sibTransId="{7E61163C-07CD-4F42-9364-3DBB35283298}"/>
    <dgm:cxn modelId="{BFA779A9-C7B6-4714-829E-7AC923826EC0}" type="presOf" srcId="{FE45900E-42A9-4C65-819A-138B53889F21}" destId="{EFDFD6A8-A9D4-4F98-9D01-34545C246092}" srcOrd="0" destOrd="0" presId="urn:microsoft.com/office/officeart/2005/8/layout/radial6"/>
    <dgm:cxn modelId="{7A519A72-F646-4E50-8FC4-7C5883272F60}" type="presOf" srcId="{DF836AF4-8134-4CF7-A4CE-73F4E38F3E28}" destId="{A09BB567-0B91-482E-A667-47662DA524C1}" srcOrd="0" destOrd="0" presId="urn:microsoft.com/office/officeart/2005/8/layout/radial6"/>
    <dgm:cxn modelId="{BF757652-FC04-4676-8FCD-8CC1E3AB6602}" srcId="{72827B37-3BE4-4B10-9120-D91113474FD2}" destId="{DF836AF4-8134-4CF7-A4CE-73F4E38F3E28}" srcOrd="1" destOrd="0" parTransId="{B57F7F3F-A7A6-43A8-A5E4-8DC2BCB31E23}" sibTransId="{7F30E15B-9D27-4E1F-B45F-055CB3D8D406}"/>
    <dgm:cxn modelId="{3489F32A-655F-442F-A7F7-CABAB17270D4}" srcId="{72827B37-3BE4-4B10-9120-D91113474FD2}" destId="{02C0E333-5CCE-402E-A204-C9AFCA3EE1E3}" srcOrd="3" destOrd="0" parTransId="{9A191F52-2111-471F-B978-E8B4AD8A8DEC}" sibTransId="{49C0E61A-453F-4770-91C7-A101B824D24C}"/>
    <dgm:cxn modelId="{F05CC3AC-65BA-4D75-A854-09211C3E2371}" type="presOf" srcId="{2A9B1720-B647-43AF-8E6A-47C415E6F742}" destId="{8D7F4D52-51D9-411D-AD4F-9D72509E5CAF}" srcOrd="0" destOrd="0" presId="urn:microsoft.com/office/officeart/2005/8/layout/radial6"/>
    <dgm:cxn modelId="{5334AA83-DC70-497A-8A93-2E33B54FE60A}" srcId="{72827B37-3BE4-4B10-9120-D91113474FD2}" destId="{E11F7813-2B96-41C5-AAB6-AA02991D6135}" srcOrd="0" destOrd="0" parTransId="{4E0AFA8F-B5F0-4195-80B3-4B74F712F6EE}" sibTransId="{2A9B1720-B647-43AF-8E6A-47C415E6F742}"/>
    <dgm:cxn modelId="{15CA8239-8474-4128-A41C-B0E5B8601F54}" type="presOf" srcId="{72827B37-3BE4-4B10-9120-D91113474FD2}" destId="{4D48CD9E-560C-43A7-9F30-1BF8EBF86E6C}" srcOrd="0" destOrd="0" presId="urn:microsoft.com/office/officeart/2005/8/layout/radial6"/>
    <dgm:cxn modelId="{675FDEFB-9579-46E5-B3F6-5C08A4556835}" type="presParOf" srcId="{636A268E-DD4F-404A-A48E-74411138793C}" destId="{4D48CD9E-560C-43A7-9F30-1BF8EBF86E6C}" srcOrd="0" destOrd="0" presId="urn:microsoft.com/office/officeart/2005/8/layout/radial6"/>
    <dgm:cxn modelId="{32BF2162-F0B0-4DD3-A24E-3DAA05C9448D}" type="presParOf" srcId="{636A268E-DD4F-404A-A48E-74411138793C}" destId="{1607D53D-F2FB-43D0-A011-695C023F155F}" srcOrd="1" destOrd="0" presId="urn:microsoft.com/office/officeart/2005/8/layout/radial6"/>
    <dgm:cxn modelId="{5870DC24-B72E-4E8C-8F92-09BCCAB99959}" type="presParOf" srcId="{636A268E-DD4F-404A-A48E-74411138793C}" destId="{1D13BF89-F449-4982-91D2-058D9E1757D7}" srcOrd="2" destOrd="0" presId="urn:microsoft.com/office/officeart/2005/8/layout/radial6"/>
    <dgm:cxn modelId="{7B349A3F-59AF-4869-9EDD-02DD45980F48}" type="presParOf" srcId="{636A268E-DD4F-404A-A48E-74411138793C}" destId="{8D7F4D52-51D9-411D-AD4F-9D72509E5CAF}" srcOrd="3" destOrd="0" presId="urn:microsoft.com/office/officeart/2005/8/layout/radial6"/>
    <dgm:cxn modelId="{03A6EAFF-0EF5-460A-A176-83749FC8F2DE}" type="presParOf" srcId="{636A268E-DD4F-404A-A48E-74411138793C}" destId="{A09BB567-0B91-482E-A667-47662DA524C1}" srcOrd="4" destOrd="0" presId="urn:microsoft.com/office/officeart/2005/8/layout/radial6"/>
    <dgm:cxn modelId="{F2AC1BD2-0AF2-4C85-AA5A-6489A89D0018}" type="presParOf" srcId="{636A268E-DD4F-404A-A48E-74411138793C}" destId="{3E3F3F54-1F0D-4990-9A34-2F985951F53E}" srcOrd="5" destOrd="0" presId="urn:microsoft.com/office/officeart/2005/8/layout/radial6"/>
    <dgm:cxn modelId="{0652FD60-9B86-4E7A-BA96-87301DF96653}" type="presParOf" srcId="{636A268E-DD4F-404A-A48E-74411138793C}" destId="{3FA52120-B296-4437-8466-7DADBBE1AB4E}" srcOrd="6" destOrd="0" presId="urn:microsoft.com/office/officeart/2005/8/layout/radial6"/>
    <dgm:cxn modelId="{388E20E0-57C6-4CCA-A449-538518E0FA8E}" type="presParOf" srcId="{636A268E-DD4F-404A-A48E-74411138793C}" destId="{CBE768A1-888E-406C-B1FE-F224C40A20AC}" srcOrd="7" destOrd="0" presId="urn:microsoft.com/office/officeart/2005/8/layout/radial6"/>
    <dgm:cxn modelId="{A49A3E15-7910-4D33-BA04-F8FBEB0BD604}" type="presParOf" srcId="{636A268E-DD4F-404A-A48E-74411138793C}" destId="{C26F9E36-DEE2-4949-9F42-2A81B2F99591}" srcOrd="8" destOrd="0" presId="urn:microsoft.com/office/officeart/2005/8/layout/radial6"/>
    <dgm:cxn modelId="{71770B3A-1A72-4912-9922-E2B4F0A7F8EC}" type="presParOf" srcId="{636A268E-DD4F-404A-A48E-74411138793C}" destId="{EFDFD6A8-A9D4-4F98-9D01-34545C246092}" srcOrd="9" destOrd="0" presId="urn:microsoft.com/office/officeart/2005/8/layout/radial6"/>
    <dgm:cxn modelId="{E541C13F-F5B9-490C-A780-AC2D11D71389}" type="presParOf" srcId="{636A268E-DD4F-404A-A48E-74411138793C}" destId="{031F53A7-0FD4-4394-8FBB-31DB853E2586}" srcOrd="10" destOrd="0" presId="urn:microsoft.com/office/officeart/2005/8/layout/radial6"/>
    <dgm:cxn modelId="{3F854CC1-AC6C-4A41-81B4-1B2B58809AE6}" type="presParOf" srcId="{636A268E-DD4F-404A-A48E-74411138793C}" destId="{F84D5A8C-C66A-436A-A0B4-219029CA0009}" srcOrd="11" destOrd="0" presId="urn:microsoft.com/office/officeart/2005/8/layout/radial6"/>
    <dgm:cxn modelId="{927C8CBE-D9AA-4E42-8DFB-3FAD87A81EC4}" type="presParOf" srcId="{636A268E-DD4F-404A-A48E-74411138793C}" destId="{79F1F60A-7F0D-4052-A53A-8AB3C9999C8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1F60A-7F0D-4052-A53A-8AB3C9999C87}">
      <dsp:nvSpPr>
        <dsp:cNvPr id="0" name=""/>
        <dsp:cNvSpPr/>
      </dsp:nvSpPr>
      <dsp:spPr>
        <a:xfrm>
          <a:off x="1340050" y="731195"/>
          <a:ext cx="5185465" cy="5185465"/>
        </a:xfrm>
        <a:prstGeom prst="blockArc">
          <a:avLst>
            <a:gd name="adj1" fmla="val 10756021"/>
            <a:gd name="adj2" fmla="val 1686160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FD6A8-A9D4-4F98-9D01-34545C246092}">
      <dsp:nvSpPr>
        <dsp:cNvPr id="0" name=""/>
        <dsp:cNvSpPr/>
      </dsp:nvSpPr>
      <dsp:spPr>
        <a:xfrm>
          <a:off x="1339517" y="824811"/>
          <a:ext cx="5185465" cy="5185465"/>
        </a:xfrm>
        <a:prstGeom prst="blockArc">
          <a:avLst>
            <a:gd name="adj1" fmla="val 4737654"/>
            <a:gd name="adj2" fmla="val 1088310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52120-B296-4437-8466-7DADBBE1AB4E}">
      <dsp:nvSpPr>
        <dsp:cNvPr id="0" name=""/>
        <dsp:cNvSpPr/>
      </dsp:nvSpPr>
      <dsp:spPr>
        <a:xfrm>
          <a:off x="2489669" y="866880"/>
          <a:ext cx="5185465" cy="5185465"/>
        </a:xfrm>
        <a:prstGeom prst="blockArc">
          <a:avLst>
            <a:gd name="adj1" fmla="val 21557540"/>
            <a:gd name="adj2" fmla="val 631371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F4D52-51D9-411D-AD4F-9D72509E5CAF}">
      <dsp:nvSpPr>
        <dsp:cNvPr id="0" name=""/>
        <dsp:cNvSpPr/>
      </dsp:nvSpPr>
      <dsp:spPr>
        <a:xfrm>
          <a:off x="2493787" y="687897"/>
          <a:ext cx="5185465" cy="5185465"/>
        </a:xfrm>
        <a:prstGeom prst="blockArc">
          <a:avLst>
            <a:gd name="adj1" fmla="val 15280489"/>
            <a:gd name="adj2" fmla="val 20061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8CD9E-560C-43A7-9F30-1BF8EBF86E6C}">
      <dsp:nvSpPr>
        <dsp:cNvPr id="0" name=""/>
        <dsp:cNvSpPr/>
      </dsp:nvSpPr>
      <dsp:spPr>
        <a:xfrm>
          <a:off x="3059831" y="2088235"/>
          <a:ext cx="2613897" cy="26197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УУД</a:t>
          </a:r>
          <a:endParaRPr lang="ru-RU" sz="6500" kern="1200" dirty="0"/>
        </a:p>
      </dsp:txBody>
      <dsp:txXfrm>
        <a:off x="3059831" y="2088235"/>
        <a:ext cx="2613897" cy="2619701"/>
      </dsp:txXfrm>
    </dsp:sp>
    <dsp:sp modelId="{1607D53D-F2FB-43D0-A011-695C023F155F}">
      <dsp:nvSpPr>
        <dsp:cNvPr id="0" name=""/>
        <dsp:cNvSpPr/>
      </dsp:nvSpPr>
      <dsp:spPr>
        <a:xfrm>
          <a:off x="2987821" y="2104"/>
          <a:ext cx="2858711" cy="1672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личностные</a:t>
          </a:r>
          <a:endParaRPr lang="ru-RU" sz="2800" kern="1200" dirty="0"/>
        </a:p>
      </dsp:txBody>
      <dsp:txXfrm>
        <a:off x="2987821" y="2104"/>
        <a:ext cx="2858711" cy="1672083"/>
      </dsp:txXfrm>
    </dsp:sp>
    <dsp:sp modelId="{A09BB567-0B91-482E-A667-47662DA524C1}">
      <dsp:nvSpPr>
        <dsp:cNvPr id="0" name=""/>
        <dsp:cNvSpPr/>
      </dsp:nvSpPr>
      <dsp:spPr>
        <a:xfrm>
          <a:off x="6156170" y="2592292"/>
          <a:ext cx="2917151" cy="1672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познавательные</a:t>
          </a:r>
          <a:endParaRPr lang="ru-RU" sz="2800" kern="1200" dirty="0"/>
        </a:p>
      </dsp:txBody>
      <dsp:txXfrm>
        <a:off x="6156170" y="2592292"/>
        <a:ext cx="2917151" cy="1672083"/>
      </dsp:txXfrm>
    </dsp:sp>
    <dsp:sp modelId="{CBE768A1-888E-406C-B1FE-F224C40A20AC}">
      <dsp:nvSpPr>
        <dsp:cNvPr id="0" name=""/>
        <dsp:cNvSpPr/>
      </dsp:nvSpPr>
      <dsp:spPr>
        <a:xfrm>
          <a:off x="2678185" y="5067179"/>
          <a:ext cx="3477984" cy="1672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коммуникативные</a:t>
          </a:r>
          <a:endParaRPr lang="ru-RU" sz="2800" kern="1200" dirty="0"/>
        </a:p>
      </dsp:txBody>
      <dsp:txXfrm>
        <a:off x="2678185" y="5067179"/>
        <a:ext cx="3477984" cy="1672083"/>
      </dsp:txXfrm>
    </dsp:sp>
    <dsp:sp modelId="{031F53A7-0FD4-4394-8FBB-31DB853E2586}">
      <dsp:nvSpPr>
        <dsp:cNvPr id="0" name=""/>
        <dsp:cNvSpPr/>
      </dsp:nvSpPr>
      <dsp:spPr>
        <a:xfrm>
          <a:off x="251522" y="2520283"/>
          <a:ext cx="2297861" cy="1672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регулятивные</a:t>
          </a:r>
          <a:endParaRPr lang="ru-RU" sz="2800" kern="1200" dirty="0"/>
        </a:p>
      </dsp:txBody>
      <dsp:txXfrm>
        <a:off x="251522" y="2520283"/>
        <a:ext cx="2297861" cy="167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4BE9-5DD8-407D-A11A-300AD9AE1B9A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F5C5-0C86-4FB4-B899-15A010F51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36BD-8AF2-47DB-B720-4CF859A78A16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8AD6-0127-456D-927A-0196D22F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.cap.ru/home/5318/ckol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личностных результатов младшего школьника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816424" cy="1752600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Музипова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Фазиля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Фанилевна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ртинка 28 из 185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81300"/>
            <a:ext cx="33115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развивается в любое время – будь это игра или учеба, встречи или экскурсии, кружки или спортивные мероприятия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учитель\Desktop\моя работа 2\все фото\фото Алида\праздник осени\IMG_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19040"/>
            <a:ext cx="4718234" cy="3538960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все фото\фото лагерь\SDC11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04456" cy="299695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все фото\для Алиды\папа. мама. я\100_13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3924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Выбор темы проектов, связанной с историей и культурой своей страны, позволяет формировать самоопределение учащихся как граждан России, испытывать чувство гордости за свой народ, свою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Родину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учитель\Desktop\все фото\127CANON\IMG_03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3257600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учитель\Desktop\мой класс\IMG_0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89385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Учащиеся начальных классов активно участвуют на краеведческих чтениях,  на научно-практических  конференциях, Всероссийских конкурсах и других  внеклассных мероприятиях.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все фото\127CANON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1916832"/>
            <a:ext cx="8053315" cy="420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Все мы заинтересованы в том, чтобы получить на выходе из школы грамотного, сознательного, ориентированного на успех гражданина нашего государства со значительным багажом своих личностных достижений-результатов.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мой класс\IMG_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Спасибо </a:t>
            </a:r>
            <a:r>
              <a:rPr lang="ru-RU" dirty="0" smtClean="0"/>
              <a:t>за 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C:\Users\учитель\Desktop\все фото\127CANON\IMG_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35236" cy="434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/>
              <a:t>УУД - это совокупность способов действий, которая обеспечивает способность обучающегося 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самостоятельному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усвоению новых знаний,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включая </a:t>
            </a:r>
            <a:r>
              <a:rPr lang="ru-RU" dirty="0"/>
              <a:t>и организацию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самого </a:t>
            </a:r>
            <a:r>
              <a:rPr lang="ru-RU" dirty="0"/>
              <a:t>процесса усвоения 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852936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36145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Применительно к учебной деятельности следует выделить три вида действий: </a:t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личностное, жизненное самоопределение;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 * </a:t>
            </a:r>
            <a:r>
              <a:rPr lang="ru-RU" dirty="0" smtClean="0"/>
              <a:t>действие </a:t>
            </a:r>
            <a:r>
              <a:rPr lang="ru-RU" dirty="0" err="1" smtClean="0"/>
              <a:t>смыслообразования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*</a:t>
            </a:r>
            <a:r>
              <a:rPr lang="ru-RU" dirty="0" err="1" smtClean="0"/>
              <a:t>действие</a:t>
            </a:r>
            <a:r>
              <a:rPr lang="ru-RU" dirty="0" smtClean="0"/>
              <a:t> нравственно-</a:t>
            </a:r>
          </a:p>
          <a:p>
            <a:pPr>
              <a:buNone/>
            </a:pPr>
            <a:r>
              <a:rPr lang="ru-RU" dirty="0" smtClean="0"/>
              <a:t>       этического оценивания</a:t>
            </a:r>
          </a:p>
          <a:p>
            <a:pPr>
              <a:buNone/>
            </a:pPr>
            <a:r>
              <a:rPr lang="ru-RU" dirty="0" smtClean="0"/>
              <a:t>       усваиваемого содержания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2636912"/>
            <a:ext cx="2448273" cy="338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Самоопределение – это умение впитывать жизненный опыт и, опираясь на него, выстраивать свой жизненный путь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все фото\127CANON\IMG_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54048" cy="458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установление обучающимися связи между целью учебной деятельности и её мотивом.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Ученик должен задаваться вопросом: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какое значение и какой смысл имеет для меня учение?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— и уметь на него отвечать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/>
          </a:bodyPr>
          <a:lstStyle/>
          <a:p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Нравственно-этическое оценивание.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64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Отношения нравственности и морали пронизывают всю нашу жизнь, в том числе и учебную деятельность, отношения с учителями, со сверстниками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учитель\Desktop\моя работа 2\все фото\127CANON\IMG_0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045" y="1124744"/>
            <a:ext cx="4612612" cy="3168352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мой класс\IMG_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14587" cy="284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Каждый учебный предмет в зависимости от его содержания и способов организации учебной деятельности учащихся раскрывает определенные возможности для формирования личностных результатов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итель\Desktop\моя работа 2\все фото\127CANON\IMG_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1600200"/>
            <a:ext cx="80533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самооценки - важный момент в становлении личности ребенка, в его адаптации в социуме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учитель\Desktop\моя работа 2\все фото\127CANON\IMG_1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1600200"/>
            <a:ext cx="80533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личностных результатов младшего школьника</vt:lpstr>
      <vt:lpstr>Слайд 2</vt:lpstr>
      <vt:lpstr>Слайд 3</vt:lpstr>
      <vt:lpstr>Слайд 4</vt:lpstr>
      <vt:lpstr>Самоопределение – это умение впитывать жизненный опыт и, опираясь на него, выстраивать свой жизненный путь </vt:lpstr>
      <vt:lpstr>    Смыслообразование- установление обучающимися связи между целью учебной деятельности и её мотивом.   Ученик должен задаваться вопросом: какое значение и какой смысл имеет для меня учение? — и уметь на него отвечать  </vt:lpstr>
      <vt:lpstr>Нравственно-этическое оценивание.</vt:lpstr>
      <vt:lpstr>Каждый учебный предмет в зависимости от его содержания и способов организации учебной деятельности учащихся раскрывает определенные возможности для формирования личностных результатов</vt:lpstr>
      <vt:lpstr>Развитие самооценки - важный момент в становлении личности ребенка, в его адаптации в социуме</vt:lpstr>
      <vt:lpstr>Ребенок развивается в любое время – будь это игра или учеба, встречи или экскурсии, кружки или спортивные мероприятия</vt:lpstr>
      <vt:lpstr> Выбор темы проектов, связанной с историей и культурой своей страны, позволяет формировать самоопределение учащихся как граждан России, испытывать чувство гордости за свой народ, свою Родину. </vt:lpstr>
      <vt:lpstr> Учащиеся начальных классов активно участвуют на краеведческих чтениях,  на научно-практических  конференциях, Всероссийских конкурсах и других  внеклассных мероприятиях.  </vt:lpstr>
      <vt:lpstr> Все мы заинтересованы в том, чтобы получить на выходе из школы грамотного, сознательного, ориентированного на успех гражданина нашего государства со значительным багажом своих личностных достижений-результатов.</vt:lpstr>
      <vt:lpstr> Спасибо за внимание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11</cp:revision>
  <dcterms:created xsi:type="dcterms:W3CDTF">2016-08-14T07:18:16Z</dcterms:created>
  <dcterms:modified xsi:type="dcterms:W3CDTF">2016-08-22T19:10:59Z</dcterms:modified>
</cp:coreProperties>
</file>