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1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8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EE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КОМПОЗИТОРА.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:ученицы </a:t>
            </a: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</a:t>
            </a:r>
            <a:r>
              <a:rPr lang="ru-RU" dirty="0" smtClean="0"/>
              <a:t>  д</a:t>
            </a:r>
            <a:r>
              <a:rPr lang="ru-RU" dirty="0" smtClean="0"/>
              <a:t>. </a:t>
            </a:r>
            <a:r>
              <a:rPr lang="ru-RU" dirty="0" err="1" smtClean="0"/>
              <a:t>нуркеево</a:t>
            </a:r>
            <a:r>
              <a:rPr lang="ru-RU" dirty="0" smtClean="0"/>
              <a:t> 5 </a:t>
            </a:r>
            <a:r>
              <a:rPr lang="ru-RU" smtClean="0"/>
              <a:t>класса </a:t>
            </a:r>
            <a:r>
              <a:rPr lang="ru-RU" smtClean="0"/>
              <a:t>   Габбасова</a:t>
            </a:r>
            <a:r>
              <a:rPr lang="ru-RU" dirty="0" smtClean="0"/>
              <a:t> </a:t>
            </a:r>
            <a:r>
              <a:rPr lang="ru-RU" dirty="0" smtClean="0"/>
              <a:t>Диана и </a:t>
            </a:r>
            <a:r>
              <a:rPr lang="ru-RU" dirty="0" err="1" smtClean="0"/>
              <a:t>муллагалиева</a:t>
            </a:r>
            <a:r>
              <a:rPr lang="ru-RU" dirty="0" smtClean="0"/>
              <a:t> </a:t>
            </a:r>
            <a:r>
              <a:rPr lang="ru-RU" dirty="0" err="1" smtClean="0"/>
              <a:t>Ильвина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523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Глинка  Михаил Иванович (1804-1857)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Родился 1 июня 1804 г. в селе Новоспасском Смоленской губернии в семье помещика. В 1818 г. поступил в Благородный пансион при Петербургском педагогическом институте, который закончил в 1822 г. В пансионе Глинка начал сочинять музыку и стал популярен как автор замечательных романсов. Всего им написано 80 произведений для голоса и фортепиано, среди которых шедевры вокальной лирики: элегии «Не искушай», «Сомнение», цикл «Прощание с Петербургом» и другие.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90767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линка Михаил Иванович би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27" y="964040"/>
            <a:ext cx="4689752" cy="5249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0384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Рахманинов Сергей Васильевич (1873—1943)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Родился 1 апреля 1873 г. в усадьбе </a:t>
            </a:r>
            <a:r>
              <a:rPr lang="ru-RU" dirty="0" err="1"/>
              <a:t>Семёнове</a:t>
            </a:r>
            <a:r>
              <a:rPr lang="ru-RU" dirty="0"/>
              <a:t> Новгородской губернии в дворянской семье. В 1882 г. Рахманиновы перебрались в Петербург. В том же году Сергей поступил в консерваторию.</a:t>
            </a:r>
          </a:p>
          <a:p>
            <a:pPr fontAlgn="base"/>
            <a:r>
              <a:rPr lang="ru-RU" dirty="0"/>
              <a:t>С осени 1886 г. он стал одним из лучших учеников и получил стипендию имени Н. Г. Рубинштейна. На заключительном экзамене по гармонии П. И. Чайковскому так понравились сочинённые Рахманиновым прелюдии, что он поставил пятёрку, окружённую четырьмя плюсами.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0154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ртрет композитора Рахманин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242031"/>
            <a:ext cx="3792681" cy="4871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789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Прокофьев Сергей Сергеевич (1891— 1953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Родился </a:t>
            </a:r>
            <a:r>
              <a:rPr lang="ru-RU" dirty="0"/>
              <a:t>23 апреля 1891 г. в имении </a:t>
            </a:r>
            <a:r>
              <a:rPr lang="ru-RU" dirty="0" err="1"/>
              <a:t>Солнцевка</a:t>
            </a:r>
            <a:r>
              <a:rPr lang="ru-RU" dirty="0"/>
              <a:t> (ныне село Красное) Донецкой области, где отец служил управляющим. В 1904 г. Прокофьев поступил в Петербургскую консерваторию; занимался композицией у А. К. </a:t>
            </a:r>
            <a:r>
              <a:rPr lang="ru-RU" dirty="0" err="1"/>
              <a:t>Лядова</a:t>
            </a:r>
            <a:r>
              <a:rPr lang="ru-RU" dirty="0"/>
              <a:t>, а инструментовкой — у Н. А. Римского-Корсакова.</a:t>
            </a:r>
          </a:p>
          <a:p>
            <a:pPr fontAlgn="base"/>
            <a:r>
              <a:rPr lang="ru-RU" dirty="0"/>
              <a:t>Окончил консерваторию в 1909 г. как композитор, после чего вновь поступил в неё уже по классу фортепиано. Если диплом композитора, по собственным словам Прокофьева, был «плохого качества» (отношения с педагогами у него не сложились), то окончание консерватории в 1914 г. как пианиста оказалось блестящим — ему была присуждена премия Антона Рубинштейна и выдан диплом с отличием.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16397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ртрет композитора Прокофь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1540632"/>
            <a:ext cx="3491346" cy="4493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0758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Шостакович Дмитрий Дмитриевич (1906—1975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Р</a:t>
            </a:r>
            <a:r>
              <a:rPr lang="ru-RU" dirty="0" smtClean="0"/>
              <a:t>одился </a:t>
            </a:r>
            <a:r>
              <a:rPr lang="ru-RU" dirty="0"/>
              <a:t>25 сентября 1906 г. в Петербурге. В 1919 г. поступил в Петроградскую консерваторию, которую окончил по двум специальностям — в 1923 г. как пианист (класс Л. В. Николаева) и в 1925 г. как композитор (класс М. О. Штейнберга). Дипломная работа — Первая симфония сразу принесла композитору известность.</a:t>
            </a:r>
          </a:p>
          <a:p>
            <a:pPr fontAlgn="base"/>
            <a:r>
              <a:rPr lang="ru-RU" dirty="0"/>
              <a:t>Жанр симфонии стал ведущим в творчестве Шостаковича. Им создано 15 симфоний, среди которых знаменитая Седьмая, посвященная Ленинграду и написанная в тяжёлом блокадном 1941 году. Композитор лично пережил все ужасы блокады. Образ надвигающегося врага возникает в первой части симфонии, когда звучит тема нашествия. Кроме того, в сочинении отражён контраст картин мирной жизни и разрушительной войны. Произведение олицетворяет борьбу народа против иноземных захватчиков. Кроме симфоний одним из излюбленных жанров Шостаковича стал струнный квартет.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4128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ртрет композитора Шостакови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0" y="289248"/>
            <a:ext cx="5011208" cy="649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155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</a:t>
            </a:r>
            <a:r>
              <a:rPr lang="ru-RU" dirty="0" err="1" smtClean="0"/>
              <a:t>Ференц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Лист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 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Ференц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 (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1811-1886) - венгерский композитор, пианист, дирижёр, педагог, музыкальный писатель, обществ, деятель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В 1823-1835 жил в Париже,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там развернулся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его талант пианиста-виртуоза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и началась педагогическая и композиторская деятельность. Общение с видными деятелями литературы и искусства - Г. Берлиозом, Н. Паганини, Ф. Шопеном, В. Гюго, Ж. Санд, О. Бальзаком,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Г.Гейке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и др. оказало влияние на формирование его взглядов. С энтузиазмом встретив Июльскую революцию 1830, написал «Революционную симфонию»; восстанию лионских ткачей 1834 посвятил пьесу «Лион». В 1835-1839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Лист жил в Швейцарии и Италии. В этот период Лист достиг совершенства своего исполнительского искусства, создав концертный пианизм в его современном виде</a:t>
            </a:r>
            <a:r>
              <a:rPr lang="ru-RU" dirty="0">
                <a:solidFill>
                  <a:srgbClr val="424243"/>
                </a:solidFill>
                <a:latin typeface="trebuchet ms" panose="020B0603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8024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еренц Лист - Музыка по-красоте- я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47" y="509154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097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Моцарт </a:t>
            </a:r>
            <a:r>
              <a:rPr lang="ru-RU" dirty="0"/>
              <a:t>В</a:t>
            </a:r>
            <a:r>
              <a:rPr lang="ru-RU" dirty="0" smtClean="0"/>
              <a:t>ольфанг  Амадей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Моцарт Вольфанг Амадей (1756-1791)-австрийский композитор .Моцарт обладал феноменальным музыкальным слухом и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памятью.Моцарт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создал 600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произведенией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различных жанров .Первые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сочинения появились в 1761. С 5-летнего возраста с триумфом гастролировал в Германии, Австрии, Франции, Великобритании, Швейцарии, Италии. В 1765 в Лондоне исполнены его 1-е симфонии. В 1770 Моцарт некоторое время брал уроки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Мартини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 был избран членом Филармонии, академии в Болонье. </a:t>
            </a:r>
          </a:p>
        </p:txBody>
      </p:sp>
    </p:spTree>
    <p:extLst>
      <p:ext uri="{BB962C8B-B14F-4D97-AF65-F5344CB8AC3E}">
        <p14:creationId xmlns="" xmlns:p14="http://schemas.microsoft.com/office/powerpoint/2010/main" val="993682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т чего умер Моцарт? Science Ev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4" y="564573"/>
            <a:ext cx="4762500" cy="461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6717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Мусоргский Модест Петрович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rgbClr val="87EEF9"/>
                </a:solidFill>
              </a:rPr>
              <a:t>Мусоргский Модест Петрович (1839-1881) - русский композитор. В раннем детстве обучался игре на фортепьяно под руководством матери, к тому же времени относятся первые опыты музыкальной импровизации. С 1849 постоянно жил в Петербурге. Учился в Петропавловской школе, в 1852-1856 в Школе гвардейских подпрапорщиков. Одновременно брал уроки у пианиста  </a:t>
            </a:r>
            <a:r>
              <a:rPr lang="ru-RU" dirty="0" err="1">
                <a:solidFill>
                  <a:srgbClr val="87EEF9"/>
                </a:solidFill>
              </a:rPr>
              <a:t>Герке</a:t>
            </a:r>
            <a:r>
              <a:rPr lang="ru-RU" dirty="0">
                <a:solidFill>
                  <a:srgbClr val="87EEF9"/>
                </a:solidFill>
              </a:rPr>
              <a:t>. В 1852 издается первое сочинение Мусоргского - полька «Подпрапорщик» для фортепьяно.  В 1858 вышел в отставку. Впоследствии из-за материальных трудностей был вынужден служить чиновником Инженерного управления(1863-1867)</a:t>
            </a:r>
          </a:p>
        </p:txBody>
      </p:sp>
    </p:spTree>
    <p:extLst>
      <p:ext uri="{BB962C8B-B14F-4D97-AF65-F5344CB8AC3E}">
        <p14:creationId xmlns="" xmlns:p14="http://schemas.microsoft.com/office/powerpoint/2010/main" val="982740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van Petrov - Andrey Sokolov / &quot;Boris Godunov&quot; Modest Musorg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93" y="405246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222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Ильич Чайковский  (1840-1893)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 одном из </a:t>
            </a:r>
            <a:r>
              <a:rPr lang="ru-RU" b="1" dirty="0"/>
              <a:t>первых мест</a:t>
            </a:r>
            <a:r>
              <a:rPr lang="ru-RU" dirty="0"/>
              <a:t> среди композиторов, чьи </a:t>
            </a:r>
            <a:r>
              <a:rPr lang="ru-RU" b="1" dirty="0"/>
              <a:t>произведения</a:t>
            </a:r>
            <a:r>
              <a:rPr lang="ru-RU" dirty="0"/>
              <a:t>, по свидетельству неумолимой статистики, </a:t>
            </a:r>
            <a:r>
              <a:rPr lang="ru-RU" b="1" dirty="0"/>
              <a:t>звучат наиболее часто</a:t>
            </a:r>
            <a:r>
              <a:rPr lang="ru-RU" dirty="0"/>
              <a:t> во всем мире, стоит имя Петра Ильича Чайковского.</a:t>
            </a:r>
          </a:p>
          <a:p>
            <a:r>
              <a:rPr lang="ru-RU" b="1" dirty="0"/>
              <a:t>Монументальная фигура</a:t>
            </a:r>
            <a:r>
              <a:rPr lang="ru-RU" dirty="0"/>
              <a:t> этого композитора-симфониста, патриота и гражданина, поднявшего </a:t>
            </a:r>
            <a:r>
              <a:rPr lang="ru-RU" b="1" dirty="0"/>
              <a:t>русское музыкальное искусство</a:t>
            </a:r>
            <a:r>
              <a:rPr lang="ru-RU" dirty="0"/>
              <a:t> на </a:t>
            </a:r>
            <a:r>
              <a:rPr lang="ru-RU" dirty="0" err="1"/>
              <a:t>недосягаемую</a:t>
            </a:r>
            <a:r>
              <a:rPr lang="ru-RU" b="1" dirty="0" err="1"/>
              <a:t>высоту</a:t>
            </a:r>
            <a:r>
              <a:rPr lang="ru-RU" dirty="0"/>
              <a:t>, возвышается среди великих художников XIX века. Но вместе с тем благодаря высокому строю своего гуманизма и художественных идеалов, удивительной </a:t>
            </a:r>
            <a:r>
              <a:rPr lang="ru-RU" b="1" dirty="0"/>
              <a:t>доходчивости, доступности</a:t>
            </a:r>
            <a:r>
              <a:rPr lang="ru-RU" dirty="0"/>
              <a:t> воплощения человеческих чувств и мыслей, подлинной народности и демократизму музыка Чайковского </a:t>
            </a:r>
            <a:r>
              <a:rPr lang="ru-RU" dirty="0" err="1"/>
              <a:t>стала</a:t>
            </a:r>
            <a:r>
              <a:rPr lang="ru-RU" b="1" dirty="0" err="1"/>
              <a:t>неотъемлемой</a:t>
            </a:r>
            <a:r>
              <a:rPr lang="ru-RU" b="1" dirty="0"/>
              <a:t> частью</a:t>
            </a:r>
            <a:r>
              <a:rPr lang="ru-RU" dirty="0"/>
              <a:t> нашей жизни.</a:t>
            </a:r>
          </a:p>
          <a:p>
            <a:r>
              <a:rPr lang="ru-RU" dirty="0"/>
              <a:t>В своем творчестве Чайковский </a:t>
            </a:r>
            <a:r>
              <a:rPr lang="ru-RU" b="1" dirty="0"/>
              <a:t>создал музыкальный язык</a:t>
            </a:r>
            <a:r>
              <a:rPr lang="ru-RU" dirty="0"/>
              <a:t>, органически связанный с </a:t>
            </a:r>
            <a:r>
              <a:rPr lang="ru-RU" b="1" dirty="0"/>
              <a:t>народной стихией</a:t>
            </a:r>
            <a:r>
              <a:rPr lang="ru-RU" dirty="0"/>
              <a:t>, с музыкальной жизнью и бытом современной эпохи. Однако национальная </a:t>
            </a:r>
            <a:r>
              <a:rPr lang="ru-RU" b="1" dirty="0"/>
              <a:t>ограниченность была чужда</a:t>
            </a:r>
            <a:r>
              <a:rPr lang="ru-RU" dirty="0"/>
              <a:t> Чайковскому. Он считал, что </a:t>
            </a:r>
            <a:r>
              <a:rPr lang="ru-RU" b="1" dirty="0"/>
              <a:t>ценность</a:t>
            </a:r>
            <a:r>
              <a:rPr lang="ru-RU" dirty="0"/>
              <a:t> любой национальной культуры возрастает по мере ее доступности всем народам. И действительно, </a:t>
            </a:r>
            <a:r>
              <a:rPr lang="ru-RU" b="1" dirty="0"/>
              <a:t>его музыка</a:t>
            </a:r>
            <a:r>
              <a:rPr lang="ru-RU" dirty="0"/>
              <a:t> стала подлинно интернациональной, </a:t>
            </a:r>
            <a:r>
              <a:rPr lang="ru-RU" b="1" dirty="0"/>
              <a:t>завоевав мировое признание</a:t>
            </a:r>
            <a:r>
              <a:rPr lang="ru-RU" dirty="0"/>
              <a:t>.</a:t>
            </a:r>
          </a:p>
          <a:p>
            <a:r>
              <a:rPr lang="ru-RU" i="1" dirty="0"/>
              <a:t>Что касается вообще русского элемента в моей музыке, то есть родственных с народной песнью приемов в мелодии и гармонии, то это происходит вследствие того, что я вырос в глуши, с детства самого раннего проникся неизъяснимой красотой характеристических черт русской народной музыки, что я до страсти люблю русский элемент во всех его проявлениях, что, одним словом, я </a:t>
            </a:r>
            <a:r>
              <a:rPr lang="ru-RU" b="1" i="1" dirty="0"/>
              <a:t>русский</a:t>
            </a:r>
            <a:r>
              <a:rPr lang="ru-RU" i="1" dirty="0"/>
              <a:t> в полнейшем смысле этого слова.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П. И. Чайковский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40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СЭ. Большая Советская Энциклопедия (ЧА) (стр. 4) - modernlibz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57" y="1081664"/>
            <a:ext cx="3810000" cy="5067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56228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354</TotalTime>
  <Words>559</Words>
  <Application>Microsoft Office PowerPoint</Application>
  <PresentationFormat>Произвольный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МИР КОМПОЗИТОРА.  </vt:lpstr>
      <vt:lpstr>Лист Ференц</vt:lpstr>
      <vt:lpstr>Слайд 3</vt:lpstr>
      <vt:lpstr>Моцарт Вольфанг  Амадей</vt:lpstr>
      <vt:lpstr>Слайд 5</vt:lpstr>
      <vt:lpstr>Мусоргский Модест Петрович</vt:lpstr>
      <vt:lpstr>Слайд 7</vt:lpstr>
      <vt:lpstr>Петр Ильич Чайковский  (1840-1893)</vt:lpstr>
      <vt:lpstr>Слайд 9</vt:lpstr>
      <vt:lpstr>Глинка  Михаил Иванович (1804-1857)</vt:lpstr>
      <vt:lpstr>Слайд 11</vt:lpstr>
      <vt:lpstr>Рахманинов Сергей Васильевич (1873—1943)</vt:lpstr>
      <vt:lpstr>Слайд 13</vt:lpstr>
      <vt:lpstr>Прокофьев Сергей Сергеевич (1891— 1953)</vt:lpstr>
      <vt:lpstr>Слайд 15</vt:lpstr>
      <vt:lpstr>Шостакович Дмитрий Дмитриевич (1906—1975)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КОМПОЗИТОРА.</dc:title>
  <dc:creator>Ирик</dc:creator>
  <cp:lastModifiedBy>учитель</cp:lastModifiedBy>
  <cp:revision>16</cp:revision>
  <dcterms:created xsi:type="dcterms:W3CDTF">2015-01-10T07:59:34Z</dcterms:created>
  <dcterms:modified xsi:type="dcterms:W3CDTF">2017-01-08T18:09:12Z</dcterms:modified>
</cp:coreProperties>
</file>