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sldIdLst>
    <p:sldId id="264" r:id="rId3"/>
    <p:sldId id="265" r:id="rId4"/>
    <p:sldId id="262" r:id="rId5"/>
    <p:sldId id="267" r:id="rId6"/>
    <p:sldId id="268" r:id="rId7"/>
    <p:sldId id="269" r:id="rId8"/>
    <p:sldId id="270" r:id="rId9"/>
    <p:sldId id="273" r:id="rId10"/>
    <p:sldId id="272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020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E77F5-1AE7-48EB-905A-74D05FB80E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3562F-0695-4854-BA84-15AE98D977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DC5D0-E7A3-4982-B968-781928E425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23D26-FC38-4078-BB77-FD02515FB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72349-C99F-43E8-9A82-C1E802E36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11258-C940-4FF4-819A-5BF6C330AB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0272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0272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A48FA-6DD3-4E65-A7D9-3CCD45F5F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449B2-F843-4298-BB0D-7D077308A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8EA71-F8C0-449A-9C84-E5572EAC9A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1CE0A-9F24-4919-8CF7-4F9C030B97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D93C0-79CA-4E6F-BEE0-A2DD0C7B3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38B3D-A679-41A2-9968-0FACB0E8AF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9D1A8-673E-4E5D-8D3E-C0290C09D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66F3C-2410-4B58-9801-ADA96EED6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278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278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BD33D-6244-451F-BB05-FAE3A4C62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32344-EC7C-47B1-B926-73244A0087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E334A-9475-43CD-9E85-C8BF7EF5F4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473BF-DF5E-4571-9916-D866474EFB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68353-63BF-4764-8632-44E7C78868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A3EE5-625E-4A7A-AF2A-3C9F52468A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D2A63-0F77-4A55-8198-2470F17C0E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BC993-8A6F-4916-9A38-4EA17ED6A8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814A231-BF12-4C3A-97D5-91A20EC1B7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27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1E3ECDCC-EAA3-4E5C-9C6B-55FBD031D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140200" y="1989138"/>
            <a:ext cx="5003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b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ТЕМА УРОКА: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3500438"/>
            <a:ext cx="8172450" cy="2836862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6600" smtClean="0"/>
              <a:t>   </a:t>
            </a:r>
            <a:r>
              <a:rPr lang="ru-RU" sz="6600" b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Героическая тема</a:t>
            </a:r>
          </a:p>
          <a:p>
            <a:pPr algn="ctr" eaLnBrk="1" hangingPunct="1">
              <a:buFontTx/>
              <a:buNone/>
              <a:defRPr/>
            </a:pPr>
            <a:r>
              <a:rPr lang="ru-RU" sz="6600" b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в русской музыке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02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998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498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0" y="3716338"/>
            <a:ext cx="9144000" cy="2060575"/>
          </a:xfrm>
          <a:prstGeom prst="wedgeRectCallout">
            <a:avLst>
              <a:gd name="adj1" fmla="val -44394"/>
              <a:gd name="adj2" fmla="val 8428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rect">
              <a:fillToRect l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0" y="0"/>
            <a:ext cx="9144000" cy="2060575"/>
          </a:xfrm>
          <a:prstGeom prst="wedgeRectCallout">
            <a:avLst>
              <a:gd name="adj1" fmla="val -44394"/>
              <a:gd name="adj2" fmla="val 8428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rect">
              <a:fillToRect l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3789363"/>
            <a:ext cx="9396413" cy="1944687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32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Симфония №2 «Богатырская» А.П.Бородина</a:t>
            </a: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>                                      </a:t>
            </a:r>
            <a:r>
              <a:rPr lang="ru-RU" sz="1800" smtClean="0"/>
              <a:t>Музыкальный эпиграф урока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0" y="115888"/>
            <a:ext cx="9144000" cy="165735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О поколении судят по героям, которые ему принадлежат…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219700" y="1628775"/>
            <a:ext cx="332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Литературный эпиграф урока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88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animBg="1"/>
      <p:bldP spid="12291" grpId="0" animBg="1"/>
      <p:bldP spid="12292" grpId="0"/>
      <p:bldP spid="12293" grpId="0" build="p"/>
      <p:bldP spid="1229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11638" y="1052513"/>
            <a:ext cx="4932362" cy="4824412"/>
          </a:xfrm>
        </p:spPr>
        <p:txBody>
          <a:bodyPr/>
          <a:lstStyle/>
          <a:p>
            <a:pPr eaLnBrk="1" hangingPunct="1">
              <a:buFontTx/>
              <a:buBlip>
                <a:blip r:embed="rId3"/>
              </a:buBlip>
            </a:pPr>
            <a:r>
              <a:rPr lang="ru-RU" smtClean="0"/>
              <a:t>Какой характер в музыке, исполняемой гусляром?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ru-RU" smtClean="0"/>
              <a:t>Какие детали картины свидетельствуют о том, что на ней «звучит» музыка патриотического характера?</a:t>
            </a:r>
          </a:p>
        </p:txBody>
      </p:sp>
      <p:pic>
        <p:nvPicPr>
          <p:cNvPr id="8196" name="Picture 4" descr="boy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0"/>
            <a:ext cx="3854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Знакомые мелодии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4525963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993300"/>
                </a:solidFill>
              </a:rPr>
              <a:t>«Былина о Добрыне Никитиче»;</a:t>
            </a:r>
          </a:p>
          <a:p>
            <a:pPr eaLnBrk="1" hangingPunct="1"/>
            <a:r>
              <a:rPr lang="ru-RU" smtClean="0">
                <a:solidFill>
                  <a:srgbClr val="993300"/>
                </a:solidFill>
              </a:rPr>
              <a:t>Песня Баяна из оперы М.И. Глинки «Руслан и Людмила»;</a:t>
            </a:r>
          </a:p>
          <a:p>
            <a:pPr eaLnBrk="1" hangingPunct="1"/>
            <a:r>
              <a:rPr lang="ru-RU" smtClean="0">
                <a:solidFill>
                  <a:srgbClr val="993300"/>
                </a:solidFill>
              </a:rPr>
              <a:t>Напев из песни Садко «Высота, высота ль поднебесная» из оперы Н.Римского-Корсакова</a:t>
            </a:r>
          </a:p>
        </p:txBody>
      </p:sp>
      <p:pic>
        <p:nvPicPr>
          <p:cNvPr id="14340" name="Picture 4" descr="rus_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508500"/>
            <a:ext cx="2681288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2138" y="3789363"/>
            <a:ext cx="2451100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8" descr="1215976887_178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1863" y="4365625"/>
            <a:ext cx="24765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52938" y="2060575"/>
            <a:ext cx="4691062" cy="3273425"/>
          </a:xfrm>
        </p:spPr>
        <p:txBody>
          <a:bodyPr/>
          <a:lstStyle/>
          <a:p>
            <a:pPr eaLnBrk="1" hangingPunct="1"/>
            <a:r>
              <a:rPr lang="ru-RU" sz="2800" smtClean="0"/>
              <a:t>Картина В.Верещагина «Не замай – дай подойти». С каким музыкальным произведением созвучно это полотно? </a:t>
            </a:r>
          </a:p>
        </p:txBody>
      </p:sp>
      <p:pic>
        <p:nvPicPr>
          <p:cNvPr id="15364" name="Picture 4" descr="ne_zama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8913"/>
            <a:ext cx="4660900" cy="634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Опера «Князь Игорь» А.П.Бородина</a:t>
            </a:r>
          </a:p>
        </p:txBody>
      </p:sp>
      <p:pic>
        <p:nvPicPr>
          <p:cNvPr id="16388" name="Picture 4" descr="im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2924175"/>
            <a:ext cx="28575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1-1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88100" y="1484313"/>
            <a:ext cx="27559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x1-knyazya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844675"/>
            <a:ext cx="3287713" cy="405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«Александр Невский» С.Прокофьев</a:t>
            </a:r>
          </a:p>
        </p:txBody>
      </p:sp>
      <p:pic>
        <p:nvPicPr>
          <p:cNvPr id="17412" name="Picture 4" descr="Culture_img_18-5-1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836613"/>
            <a:ext cx="2668588" cy="527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въезд ал невс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575" y="1989138"/>
            <a:ext cx="5735638" cy="33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3243263" y="5516563"/>
            <a:ext cx="59007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 b="1"/>
              <a:t>В.Серов «Въезд Александра Невского во Псков после Ледового побоища»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468313" y="6381750"/>
            <a:ext cx="25098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 b="1"/>
              <a:t>П.Корин «Александр Невский»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5" grpId="0"/>
      <p:bldP spid="174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Памяти героев посвящается…</a:t>
            </a:r>
          </a:p>
        </p:txBody>
      </p:sp>
      <p:pic>
        <p:nvPicPr>
          <p:cNvPr id="20484" name="Picture 4" descr="1-2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1268413"/>
            <a:ext cx="3652838" cy="4859337"/>
          </a:xfrm>
          <a:noFill/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07950" y="6237288"/>
            <a:ext cx="43370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 b="1"/>
              <a:t>Памятник А.Невскому и его дружине на горе Соколиха</a:t>
            </a:r>
          </a:p>
        </p:txBody>
      </p:sp>
      <p:pic>
        <p:nvPicPr>
          <p:cNvPr id="20486" name="Picture 6" descr="minin_pozarsk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1268413"/>
            <a:ext cx="3473450" cy="485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4754563" y="6237288"/>
            <a:ext cx="43894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 b="1"/>
              <a:t>Памятник гражданину К.Минину и князю Д.Пожарскому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5" grpId="0"/>
      <p:bldP spid="2048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60" name="Picture 4" descr="xram_xrista_spasitelya"/>
          <p:cNvPicPr>
            <a:picLocks noChangeAspect="1" noChangeArrowheads="1"/>
          </p:cNvPicPr>
          <p:nvPr/>
        </p:nvPicPr>
        <p:blipFill>
          <a:blip r:embed="rId3"/>
          <a:srcRect l="9308" r="9282" b="5518"/>
          <a:stretch>
            <a:fillRect/>
          </a:stretch>
        </p:blipFill>
        <p:spPr bwMode="auto">
          <a:xfrm>
            <a:off x="4103688" y="2970213"/>
            <a:ext cx="5040312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94835239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7625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84">
  <a:themeElements>
    <a:clrScheme name="184 3">
      <a:dk1>
        <a:srgbClr val="C0C0C0"/>
      </a:dk1>
      <a:lt1>
        <a:srgbClr val="FFFFFF"/>
      </a:lt1>
      <a:dk2>
        <a:srgbClr val="800000"/>
      </a:dk2>
      <a:lt2>
        <a:srgbClr val="FFCC99"/>
      </a:lt2>
      <a:accent1>
        <a:srgbClr val="FF9900"/>
      </a:accent1>
      <a:accent2>
        <a:srgbClr val="CC0000"/>
      </a:accent2>
      <a:accent3>
        <a:srgbClr val="C0AAAA"/>
      </a:accent3>
      <a:accent4>
        <a:srgbClr val="DADADA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18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84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152</Words>
  <Application>Microsoft Office PowerPoint</Application>
  <PresentationFormat>Экран (4:3)</PresentationFormat>
  <Paragraphs>20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Оформление по умолчанию</vt:lpstr>
      <vt:lpstr>184</vt:lpstr>
      <vt:lpstr>ТЕМА УРОКА:</vt:lpstr>
      <vt:lpstr>Симфония №2 «Богатырская» А.П.Бородина                                        Музыкальный эпиграф урока</vt:lpstr>
      <vt:lpstr>Слайд 3</vt:lpstr>
      <vt:lpstr>Знакомые мелодии</vt:lpstr>
      <vt:lpstr>Слайд 5</vt:lpstr>
      <vt:lpstr>Опера «Князь Игорь» А.П.Бородина</vt:lpstr>
      <vt:lpstr>«Александр Невский» С.Прокофьев</vt:lpstr>
      <vt:lpstr>Памяти героев посвящается…</vt:lpstr>
      <vt:lpstr>Слайд 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Руслан</cp:lastModifiedBy>
  <cp:revision>14</cp:revision>
  <dcterms:created xsi:type="dcterms:W3CDTF">2009-07-03T17:44:14Z</dcterms:created>
  <dcterms:modified xsi:type="dcterms:W3CDTF">2017-01-09T14:20:23Z</dcterms:modified>
</cp:coreProperties>
</file>